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6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3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4F57F-E12A-CCC8-B0E2-059417439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7EC46-37F8-59E5-D281-83F7A3950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BA598-E571-C245-91C9-AA168DB5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DBFC5-42A1-610E-5137-2062D4D0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D3595-17CE-D167-3D99-AD55FF23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5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258E3-D2D7-0DB5-075A-CDBACE94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DAFF0-946B-41B4-46A3-3097F78FC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93DF4-E159-1645-3265-2A97830A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0BE09-450B-6EBD-0600-D40C8146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FC66B-278A-CC39-4355-55A630F8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3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A4529-0CF2-D700-0908-118A52926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C9517-015F-B644-69CC-37D920BB7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EBCFD-5F7B-A166-A934-C180ED2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D6B89-B2CF-914D-182E-D6211E04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6CEF5-E5DC-5618-AB86-F7253A03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1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B610-E875-C4AE-29F2-1D7D2D07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48D46-A3E9-5E95-055F-02BB508A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FE8BF-B4A8-6F04-9E87-25098F13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1078A-9D57-4B49-C69A-8E972D1F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22687-F8BF-1BCB-1010-F2ACE9FF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4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69A8-8EB2-B575-44A8-9617F619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A77C4-616F-E487-719F-1AB346DEF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374E6-E1DA-9EBD-B7BB-EFB16F49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C7319-AD12-6431-2709-B01B7D7E6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7A74D-53BD-E923-61C5-84438BE0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1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9EED-847C-EAD0-C251-8DC8C445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7D18-45D5-85DE-5E3E-5E1E8D4D5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A9461-389E-3656-7B60-2527E2DF1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55F0F-FEFE-0977-6A36-8A587E49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AFA20-123C-9BDE-0152-F9C6B204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20613-213A-B9CE-CA54-21C75395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9ED3-C0DA-6E31-8F4C-62DCD927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F9F01-41B8-7884-8690-257D64AB4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4FD42-CBCA-F277-FAF0-679AC1848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AD95B-1925-3837-6761-E645C05E2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E993E-7F69-5EA5-DC51-ED34CA413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B3CC4-A082-0A9B-4EA5-121091A7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6FA21-8CE1-036F-3B5E-15091E11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116F9-1407-DFA6-6151-FC7B0A28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9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76ED-08BE-CFB7-E936-59FA3A0F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378C4-EE01-D2F8-3BDA-06C491C4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AE32-FA34-685A-1808-52350601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12B46-0904-DF00-EF91-D806F15E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11EE0-8D18-74B9-AE0D-94AEBE0F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5C82D-D2BE-6F30-5694-5316FB3F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728C4-D423-F1E5-4E20-EEFEE036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9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3D90-F52E-93B2-0BEC-BA666FA2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5044C-E5C7-932B-51D3-14D40EAA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FE571-BCE8-94A3-5CCC-3A677582F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DD7E2-DDDE-0730-0BFF-DEABCF978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278A3-833C-41A5-9173-1722D27A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CB3D0-4ED3-EDE9-B270-261E61E9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9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0673-F4C2-2D15-F4D8-E965043E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84467-9759-E3DD-E583-D7EA3BD95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717A8-BAE5-7221-B89C-18ED19F49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06EAE-13FE-7509-2CCC-C819736A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9E66E-51B1-1962-93D9-97AC5F59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72439-D78B-ACA4-53FB-2F8FF9A1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68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F83AF-9EFC-926D-65C4-63F4B140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46BFA-BB6B-68FA-6356-4EEA211E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69840-5B92-791F-0ADD-46B5EA244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9824F-64BA-471F-B807-7D0597FB546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28589-F407-BB59-611D-2FC73630B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1F155-B04B-A63B-2B4C-553892E51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5BF18-DAF7-46D6-A2C1-61F7B9CF4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2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BE32-4440-10E3-59EC-75C568ED4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"/>
            <a:ext cx="9144000" cy="1089895"/>
          </a:xfrm>
        </p:spPr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Target HTTPS Proxy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24B8E-CB55-DA4E-85F3-6000FAE6E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89" y="1224116"/>
            <a:ext cx="11854340" cy="4033684"/>
          </a:xfrm>
        </p:spPr>
        <p:txBody>
          <a:bodyPr>
            <a:normAutofit/>
          </a:bodyPr>
          <a:lstStyle/>
          <a:p>
            <a:pPr algn="l"/>
            <a:r>
              <a:rPr lang="en-US" sz="1050" b="1" i="0" dirty="0">
                <a:effectLst/>
                <a:latin typeface="Söhne"/>
              </a:rPr>
              <a:t>URL Rewriting</a:t>
            </a:r>
            <a:r>
              <a:rPr lang="en-US" sz="1050" b="0" i="0" dirty="0">
                <a:effectLst/>
                <a:latin typeface="Söhne"/>
              </a:rPr>
              <a:t>: Proxies can rewrite URLs to make them more user-friendly or to route traffic to specific backend services.</a:t>
            </a:r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/>
          </a:p>
          <a:p>
            <a:pPr algn="l"/>
            <a:r>
              <a:rPr lang="en-US" sz="1200"/>
              <a:t>Mapping </a:t>
            </a:r>
            <a:r>
              <a:rPr lang="en-US" sz="1200" dirty="0"/>
              <a:t>Custom Domains to Cloud Run</a:t>
            </a:r>
          </a:p>
          <a:p>
            <a:pPr algn="l"/>
            <a:r>
              <a:rPr lang="en-US" sz="1200" dirty="0"/>
              <a:t>https://cloud.google.com/run/docs/mapping-custom-domains?_</a:t>
            </a:r>
            <a:r>
              <a:rPr lang="en-US" sz="1200" dirty="0" err="1"/>
              <a:t>gl</a:t>
            </a:r>
            <a:r>
              <a:rPr lang="en-US" sz="1200" dirty="0"/>
              <a:t>=1*1jfmszt*_ga*MjA5MzY2MTIxMy4xNzA1NTQ2Mzk4*_ga_WH2QY8WWF5*MTcwNTU0NjgzMS4xLjEuMTcwNTU0NjgzMi4wLjAuMA..&amp;_ga=2.155876152.-2093661213.1705546398#run</a:t>
            </a:r>
          </a:p>
        </p:txBody>
      </p:sp>
    </p:spTree>
    <p:extLst>
      <p:ext uri="{BB962C8B-B14F-4D97-AF65-F5344CB8AC3E}">
        <p14:creationId xmlns:p14="http://schemas.microsoft.com/office/powerpoint/2010/main" val="366696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C03AE1-1390-CBE5-E978-4C6F35277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4" t="2574" r="26815" b="46529"/>
          <a:stretch/>
        </p:blipFill>
        <p:spPr>
          <a:xfrm>
            <a:off x="0" y="571501"/>
            <a:ext cx="12192000" cy="62864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CE03FB-A2C0-D568-FB54-D7E641F86AB4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Cloud Run – Domain Mapping</a:t>
            </a:r>
          </a:p>
        </p:txBody>
      </p:sp>
    </p:spTree>
    <p:extLst>
      <p:ext uri="{BB962C8B-B14F-4D97-AF65-F5344CB8AC3E}">
        <p14:creationId xmlns:p14="http://schemas.microsoft.com/office/powerpoint/2010/main" val="74976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3B57-0A04-3C29-9858-F47DA8B73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D8CC3-878C-4CAD-FEBD-AA041C5A6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708C8-E852-3FE6-D69E-57D86507594A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Google Search Console – Verification of Domain Name Ownership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4C46A0-C5C9-894F-5FC3-0F5CDEFAF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2" t="4215" r="26711" b="43779"/>
          <a:stretch/>
        </p:blipFill>
        <p:spPr>
          <a:xfrm>
            <a:off x="70326" y="560439"/>
            <a:ext cx="11951823" cy="6297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877DA-CB86-B698-5A90-0F1363FAD5D0}"/>
              </a:ext>
            </a:extLst>
          </p:cNvPr>
          <p:cNvSpPr txBox="1"/>
          <p:nvPr/>
        </p:nvSpPr>
        <p:spPr>
          <a:xfrm>
            <a:off x="7196781" y="1331874"/>
            <a:ext cx="50693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Google Search Console is a web service by Google which allows webmasters to check indexing status, search queries, crawling errors and optimize visibility of their websites.  </a:t>
            </a:r>
          </a:p>
        </p:txBody>
      </p:sp>
    </p:spTree>
    <p:extLst>
      <p:ext uri="{BB962C8B-B14F-4D97-AF65-F5344CB8AC3E}">
        <p14:creationId xmlns:p14="http://schemas.microsoft.com/office/powerpoint/2010/main" val="172426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7BA29-CD29-40A7-5336-282346884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1" t="3087" r="26331" b="43959"/>
          <a:stretch/>
        </p:blipFill>
        <p:spPr>
          <a:xfrm>
            <a:off x="-13079" y="427703"/>
            <a:ext cx="12205079" cy="6430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0CB32D-C947-D3EB-0706-E580E3264A24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Cloud Run – Verification of Domain Name Ownership</a:t>
            </a:r>
          </a:p>
        </p:txBody>
      </p:sp>
    </p:spTree>
    <p:extLst>
      <p:ext uri="{BB962C8B-B14F-4D97-AF65-F5344CB8AC3E}">
        <p14:creationId xmlns:p14="http://schemas.microsoft.com/office/powerpoint/2010/main" val="208644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0CB32D-C947-D3EB-0706-E580E3264A24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Cloudflare– Change DNS Records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0FD7D-A4F0-CEB2-52B6-C94666FE9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1" t="3602" r="26814" b="45501"/>
          <a:stretch/>
        </p:blipFill>
        <p:spPr>
          <a:xfrm>
            <a:off x="-59217" y="589935"/>
            <a:ext cx="12251217" cy="62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7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7E3F-B783-EB56-9BA2-96E1C035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FFC0-F9FF-14FB-EB32-4C545BB75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BD387-1DF4-B5DA-A0DE-5F2717072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5" t="2105" r="26974" b="46015"/>
          <a:stretch/>
        </p:blipFill>
        <p:spPr>
          <a:xfrm>
            <a:off x="0" y="485639"/>
            <a:ext cx="12192000" cy="6372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B6DA44-4897-68D3-3965-0F753D487DA7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Cloud Run– Domain Mappings – Pending Verification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260F5FD-F7C7-9656-7FB8-D13A44412DE4}"/>
              </a:ext>
            </a:extLst>
          </p:cNvPr>
          <p:cNvSpPr/>
          <p:nvPr/>
        </p:nvSpPr>
        <p:spPr>
          <a:xfrm>
            <a:off x="3930316" y="3850106"/>
            <a:ext cx="2887579" cy="1411706"/>
          </a:xfrm>
          <a:prstGeom prst="wedgeRoundRectCallout">
            <a:avLst>
              <a:gd name="adj1" fmla="val -169166"/>
              <a:gd name="adj2" fmla="val -1552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Spinning Circle pending verification via Google Search Console (for domains and IP addresses)</a:t>
            </a:r>
          </a:p>
        </p:txBody>
      </p:sp>
    </p:spTree>
    <p:extLst>
      <p:ext uri="{BB962C8B-B14F-4D97-AF65-F5344CB8AC3E}">
        <p14:creationId xmlns:p14="http://schemas.microsoft.com/office/powerpoint/2010/main" val="79253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1C53-9D70-F017-298E-174E0288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FBF4-D4B3-11B9-3530-E197A08D9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C7F72-A69F-BC8A-C5AE-DF6F27670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0" t="2104" r="26974" b="43500"/>
          <a:stretch/>
        </p:blipFill>
        <p:spPr>
          <a:xfrm>
            <a:off x="160421" y="681037"/>
            <a:ext cx="11871158" cy="64331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51B39C-D6CA-4FC9-005E-C243415CBB60}"/>
              </a:ext>
            </a:extLst>
          </p:cNvPr>
          <p:cNvSpPr/>
          <p:nvPr/>
        </p:nvSpPr>
        <p:spPr>
          <a:xfrm>
            <a:off x="0" y="0"/>
            <a:ext cx="12192000" cy="56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Cloud Run– Integrations – Custom Domain Mapping w/Load Balancer</a:t>
            </a:r>
          </a:p>
        </p:txBody>
      </p:sp>
    </p:spTree>
    <p:extLst>
      <p:ext uri="{BB962C8B-B14F-4D97-AF65-F5344CB8AC3E}">
        <p14:creationId xmlns:p14="http://schemas.microsoft.com/office/powerpoint/2010/main" val="170164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156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Söhne</vt:lpstr>
      <vt:lpstr>Office Theme</vt:lpstr>
      <vt:lpstr>Target HTTPS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HTTPS Proxy</dc:title>
  <dc:creator>Thane Thompson</dc:creator>
  <cp:lastModifiedBy>Thane Thompson</cp:lastModifiedBy>
  <cp:revision>3</cp:revision>
  <dcterms:created xsi:type="dcterms:W3CDTF">2024-01-18T00:43:42Z</dcterms:created>
  <dcterms:modified xsi:type="dcterms:W3CDTF">2024-01-18T03:50:09Z</dcterms:modified>
</cp:coreProperties>
</file>